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76" autoAdjust="0"/>
    <p:restoredTop sz="94660"/>
  </p:normalViewPr>
  <p:slideViewPr>
    <p:cSldViewPr snapToGrid="0">
      <p:cViewPr varScale="1">
        <p:scale>
          <a:sx n="58" d="100"/>
          <a:sy n="58" d="100"/>
        </p:scale>
        <p:origin x="5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7586BF-57D8-4F13-956B-D6CF5C0C36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737FC4-D4E4-4683-88E1-919C8BFC68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C3AB8A-BBD7-4FDF-B9BF-544883D36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16EC3-EFCD-4D2E-A843-A4C4B934C5AD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362C26-7545-49B7-AE96-9FEA111B7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C69392-6B31-49AA-8392-E328B8ED1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03BC-2F49-4A44-A13D-B61494F83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622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4433F-BF74-498F-A344-9A1618BFF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7DEA94-008C-436B-96DF-3A5BD36F20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4351E3-6D1B-497A-819B-7434E8BAB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16EC3-EFCD-4D2E-A843-A4C4B934C5AD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A42325-45E2-43F8-A174-BA75F7F6E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229967-69C6-424B-9A1B-AB463267D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03BC-2F49-4A44-A13D-B61494F83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469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978C009-3F72-4B7A-ACCB-D7A718004E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9FF0C4-B8D2-4CDA-957F-41603098A5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3603FE-85B8-4042-9B0D-23C11DE0F8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16EC3-EFCD-4D2E-A843-A4C4B934C5AD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3329E2-7ECC-4E08-8DAF-54355D4E6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007833-8737-4F74-8196-D05E7F59B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03BC-2F49-4A44-A13D-B61494F83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730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D1BFCD-B467-4C7A-B5FB-576B8F256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2341C4-CF86-48C7-8349-C7C4097D30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C26AF0-B49E-4FF1-9762-27818B3EE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16EC3-EFCD-4D2E-A843-A4C4B934C5AD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9E7C3E-B06A-4D42-8C93-9B9075838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E042A-16EB-4C6B-B611-DE4759B35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03BC-2F49-4A44-A13D-B61494F83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409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35C5C8-B61D-4AAC-910F-62FDF03EF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07EBD5-6DE8-4D24-A373-C24E08F2D0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5D79A6-8117-4D83-88CA-B68D0F7BA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16EC3-EFCD-4D2E-A843-A4C4B934C5AD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FB99B5-3992-4EB6-9C86-EEF8F4CD4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3C0D55-271F-441F-96AC-A77598709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03BC-2F49-4A44-A13D-B61494F83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587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4552F2-FB36-4718-BDB0-0F10C2ECD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AF5B2B-E531-48D3-8FB5-56E3E82A4E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173046-3BCF-44F6-A322-80BB382AF9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63A3D1-29E2-4685-8A4D-FEFB39A76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16EC3-EFCD-4D2E-A843-A4C4B934C5AD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4D8E5E-210E-4D41-A957-D9C62C40F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139E29-E158-4C29-826A-02862EEEF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03BC-2F49-4A44-A13D-B61494F83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719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15F0D6-05C5-43E1-B1A9-FB6CA1B31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5FE62-2AC9-4D86-A7BB-E77D412816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49CDC6-F1F9-456F-9B94-53C2B7C3A9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879996D-0E87-4346-9CB2-F47CBFF636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702F09-27C7-45EC-906B-696D041925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FD7AD8A-54F9-4F8D-9A1C-9CEEFBF47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16EC3-EFCD-4D2E-A843-A4C4B934C5AD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465FDD-E640-49C9-A56C-DD6E7E1C7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6EF6A6C-E99E-4B75-934D-27481628E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03BC-2F49-4A44-A13D-B61494F83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59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8419E2-7173-452C-8631-6EC96FDCC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D127D68-AE8C-495B-BCCD-5F3F71540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16EC3-EFCD-4D2E-A843-A4C4B934C5AD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7CCB1C-54CE-4281-A123-B97BD3C47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77736B-713E-4CB6-B147-16FE39AE3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03BC-2F49-4A44-A13D-B61494F83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365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12E91B-498C-4CF2-BC1A-20F545A07D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16EC3-EFCD-4D2E-A843-A4C4B934C5AD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816B5B-2D5E-4471-99B3-E660A1BEB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E4F4FD-0D64-4BEF-B454-1B63266E5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03BC-2F49-4A44-A13D-B61494F83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543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4CCCB-1884-43D2-9A18-2938FE6EB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83230F-5CFB-450B-9AC1-4602260212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17DCDC-EE9D-44DF-8030-43D80D6DE3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F77B6D-FE17-4440-BC09-E1EA775376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16EC3-EFCD-4D2E-A843-A4C4B934C5AD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D52A8B-5DD6-4F10-8503-096F037A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5144EA-338C-4D34-A4B1-36853C72E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03BC-2F49-4A44-A13D-B61494F83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294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B2D38-6B22-4D31-9E96-274221B41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DA2250-61A1-41D0-9A8F-23BC2DFA0D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EE635F-1BEC-410B-814F-FFB6BEB09E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28738C-5434-485E-9B7F-71E840D9B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16EC3-EFCD-4D2E-A843-A4C4B934C5AD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B54B59-DB63-4CDD-89B6-CC311492A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3A6623-A241-4698-B993-2ED90793E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03BC-2F49-4A44-A13D-B61494F83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869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25309B-4294-42FA-BE45-D7E1517C3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9BBB41-C58A-4389-BF8F-BBBB50ACA9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42389D-0EA4-4318-833A-8543FAAD55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16EC3-EFCD-4D2E-A843-A4C4B934C5AD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ADBBE-1EFC-4F09-9C57-AF26BB3C01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EB2711-7C38-4F0F-B880-6BA447558E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003BC-2F49-4A44-A13D-B61494F83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777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82458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จตุพล  ชาญณรงค์ศักดิ์</dc:creator>
  <cp:lastModifiedBy>จตุพล  ชาญณรงค์ศักดิ์</cp:lastModifiedBy>
  <cp:revision>4</cp:revision>
  <dcterms:created xsi:type="dcterms:W3CDTF">2022-03-04T02:06:47Z</dcterms:created>
  <dcterms:modified xsi:type="dcterms:W3CDTF">2022-03-09T08:53:36Z</dcterms:modified>
</cp:coreProperties>
</file>